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22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66" r:id="rId10"/>
    <p:sldId id="285" r:id="rId11"/>
    <p:sldId id="286" r:id="rId12"/>
    <p:sldId id="267" r:id="rId13"/>
    <p:sldId id="270" r:id="rId14"/>
    <p:sldId id="271" r:id="rId15"/>
    <p:sldId id="269" r:id="rId16"/>
    <p:sldId id="279" r:id="rId17"/>
    <p:sldId id="280" r:id="rId18"/>
    <p:sldId id="282" r:id="rId19"/>
    <p:sldId id="283" r:id="rId20"/>
    <p:sldId id="26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 autoAdjust="0"/>
    <p:restoredTop sz="82582" autoAdjust="0"/>
  </p:normalViewPr>
  <p:slideViewPr>
    <p:cSldViewPr snapToGrid="0">
      <p:cViewPr varScale="1">
        <p:scale>
          <a:sx n="90" d="100"/>
          <a:sy n="90" d="100"/>
        </p:scale>
        <p:origin x="32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jpeg>
</file>

<file path=ppt/media/image16.png>
</file>

<file path=ppt/media/image17.png>
</file>

<file path=ppt/media/image18.tiff>
</file>

<file path=ppt/media/image19.tiff>
</file>

<file path=ppt/media/image2.png>
</file>

<file path=ppt/media/image20.tif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28/08/2019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0052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8718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0162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6170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4289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6.png"/><Relationship Id="rId4" Type="http://schemas.openxmlformats.org/officeDocument/2006/relationships/image" Target="http://adaptabiz.com/wp-content/uploads/2018/04/C-vs-Java.jpg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2665307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49452"/>
            <a:ext cx="2665307" cy="1080938"/>
          </a:xfrm>
        </p:spPr>
        <p:txBody>
          <a:bodyPr>
            <a:normAutofit/>
          </a:bodyPr>
          <a:lstStyle/>
          <a:p>
            <a:r>
              <a:rPr lang="fr-FR" sz="2400" b="1" dirty="0"/>
              <a:t>Diagramme de classe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E237C1B-57B8-2E40-A201-BF06FDBBD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146" y="905627"/>
            <a:ext cx="8912683" cy="504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859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40C88F-DECA-7C45-BC92-5EA65DCCD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Dépendances externes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AAAA1E-8907-7E47-B9D2-D3D902B8C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1275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2FCC8532-1C25-6E43-A350-08C5EAA085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6454" y="4508500"/>
            <a:ext cx="1614122" cy="183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Méthode de développement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140BFA-6F1A-499F-8770-7646E9C184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877" y="1909444"/>
            <a:ext cx="9348203" cy="361758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14F8C99-726A-41FC-BDA4-92812240AFA7}"/>
              </a:ext>
            </a:extLst>
          </p:cNvPr>
          <p:cNvSpPr txBox="1"/>
          <p:nvPr/>
        </p:nvSpPr>
        <p:spPr>
          <a:xfrm>
            <a:off x="4280923" y="2529840"/>
            <a:ext cx="2524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accent1">
                    <a:lumMod val="50000"/>
                  </a:schemeClr>
                </a:solidFill>
                <a:latin typeface="Forte" panose="03060902040502070203" pitchFamily="66" charset="0"/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2261469732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846428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Description des modules et traitement de l’information associé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F022A4-348F-4622-8A10-019C0CEA98D9}"/>
              </a:ext>
            </a:extLst>
          </p:cNvPr>
          <p:cNvSpPr/>
          <p:nvPr/>
        </p:nvSpPr>
        <p:spPr>
          <a:xfrm>
            <a:off x="2418080" y="2089905"/>
            <a:ext cx="7762240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Identification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client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projet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 devis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Modélisation</a:t>
            </a:r>
          </a:p>
        </p:txBody>
      </p:sp>
    </p:spTree>
    <p:extLst>
      <p:ext uri="{BB962C8B-B14F-4D97-AF65-F5344CB8AC3E}">
        <p14:creationId xmlns:p14="http://schemas.microsoft.com/office/powerpoint/2010/main" val="84645272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86597"/>
            <a:ext cx="10018713" cy="4004603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Diagramme de classe</a:t>
            </a:r>
          </a:p>
          <a:p>
            <a:r>
              <a:rPr lang="fr-FR" dirty="0"/>
              <a:t>Séquences et 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Choix techniques</a:t>
            </a:r>
          </a:p>
          <a:p>
            <a:r>
              <a:rPr lang="fr-FR" dirty="0"/>
              <a:t>Description des modules et traitement de l'information 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B1B5FFFC-09BD-B546-960A-9E7591CF9D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1319" y="1984660"/>
            <a:ext cx="7969362" cy="457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BF8A2B79-5E7E-584E-993D-B6A2DC5E9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949" y="1752599"/>
            <a:ext cx="8752102" cy="469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plan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725AB25C-84DE-2E4A-95C4-FB5502EAD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2828" y="1488655"/>
            <a:ext cx="7166344" cy="478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Modification plan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60625A3-2DD2-F641-A400-A3753A24A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17839" y="1859970"/>
            <a:ext cx="8756320" cy="460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plan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DE027DC0-D5F7-2D43-B18D-4EE465198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25046" y="1752599"/>
            <a:ext cx="8792006" cy="472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8FBF49F-2DB1-40F9-B09B-D73372BD6F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500"/>
          <a:stretch/>
        </p:blipFill>
        <p:spPr>
          <a:xfrm>
            <a:off x="3230880" y="331062"/>
            <a:ext cx="8961120" cy="596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500</TotalTime>
  <Words>184</Words>
  <Application>Microsoft Macintosh PowerPoint</Application>
  <PresentationFormat>Grand écran</PresentationFormat>
  <Paragraphs>96</Paragraphs>
  <Slides>20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Corbel</vt:lpstr>
      <vt:lpstr>Forte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plan</vt:lpstr>
      <vt:lpstr>Diagramme de séquence : Modification plan</vt:lpstr>
      <vt:lpstr>Diagramme de séquence : Consulter plan</vt:lpstr>
      <vt:lpstr>Modèle Conceptuel de Données (MCD)</vt:lpstr>
      <vt:lpstr>Diagramme de classe</vt:lpstr>
      <vt:lpstr>Dépendances externes</vt:lpstr>
      <vt:lpstr>Contrôle de saisie et données</vt:lpstr>
      <vt:lpstr>Mock-up/IHM</vt:lpstr>
      <vt:lpstr>Mock-up/IHM</vt:lpstr>
      <vt:lpstr>Choix techniques </vt:lpstr>
      <vt:lpstr>Langage de programmation</vt:lpstr>
      <vt:lpstr>Base de données</vt:lpstr>
      <vt:lpstr>Méthode de développement</vt:lpstr>
      <vt:lpstr>Description des modules et traitement de l’information associé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HASSED ULRICH</cp:lastModifiedBy>
  <cp:revision>37</cp:revision>
  <dcterms:created xsi:type="dcterms:W3CDTF">2019-03-31T17:45:56Z</dcterms:created>
  <dcterms:modified xsi:type="dcterms:W3CDTF">2019-08-28T19:23:00Z</dcterms:modified>
</cp:coreProperties>
</file>